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56" r:id="rId2"/>
    <p:sldId id="260" r:id="rId3"/>
    <p:sldId id="262" r:id="rId4"/>
    <p:sldId id="263" r:id="rId5"/>
    <p:sldId id="264" r:id="rId6"/>
    <p:sldId id="265" r:id="rId7"/>
    <p:sldId id="259" r:id="rId8"/>
    <p:sldId id="258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0" d="100"/>
          <a:sy n="80" d="100"/>
        </p:scale>
        <p:origin x="1008" y="8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19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741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406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866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99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270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478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51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928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965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87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9" r:id="rId5"/>
    <p:sldLayoutId id="2147483723" r:id="rId6"/>
    <p:sldLayoutId id="2147483724" r:id="rId7"/>
    <p:sldLayoutId id="2147483725" r:id="rId8"/>
    <p:sldLayoutId id="2147483728" r:id="rId9"/>
    <p:sldLayoutId id="2147483726" r:id="rId10"/>
    <p:sldLayoutId id="214748372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3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qihhhanks@gmail.co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hongheqi2020@u.northwestern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4618B-3F5B-4762-AFB4-8D88E102A9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59" b="2394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8B3D44-EB33-4E6B-9123-748E8094F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575" y="758952"/>
            <a:ext cx="11078816" cy="3566160"/>
          </a:xfrm>
        </p:spPr>
        <p:txBody>
          <a:bodyPr>
            <a:normAutofit/>
          </a:bodyPr>
          <a:lstStyle/>
          <a:p>
            <a:r>
              <a:rPr lang="en-US" altLang="zh-CN" sz="7200" dirty="0">
                <a:solidFill>
                  <a:srgbClr val="FFFFFF"/>
                </a:solidFill>
              </a:rPr>
              <a:t>PORTFOLIO-HONGHE QI</a:t>
            </a:r>
            <a:endParaRPr lang="en-US" sz="7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BCA8F7-C770-429B-914E-26A0BFD07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 lnSpcReduction="10000"/>
          </a:bodyPr>
          <a:lstStyle/>
          <a:p>
            <a:pPr algn="r"/>
            <a:r>
              <a:rPr lang="en-US" sz="1600" dirty="0">
                <a:solidFill>
                  <a:srgbClr val="FFFFFF"/>
                </a:solidFill>
                <a:hlinkClick r:id="rId3"/>
              </a:rPr>
              <a:t>qihhhanks@gmail.com</a:t>
            </a:r>
            <a:endParaRPr lang="en-US" sz="1600" dirty="0">
              <a:solidFill>
                <a:srgbClr val="FFFFFF"/>
              </a:solidFill>
            </a:endParaRPr>
          </a:p>
          <a:p>
            <a:pPr algn="r"/>
            <a:r>
              <a:rPr lang="en-US" sz="1600" dirty="0">
                <a:solidFill>
                  <a:srgbClr val="FFFFFF"/>
                </a:solidFill>
                <a:hlinkClick r:id="rId4"/>
              </a:rPr>
              <a:t>hongheqi2020@u.northwestern.edu</a:t>
            </a:r>
            <a:endParaRPr lang="en-US" sz="1600" dirty="0">
              <a:solidFill>
                <a:srgbClr val="FFFFFF"/>
              </a:solidFill>
            </a:endParaRP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+1 (414)-578-0392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69252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57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A car parked in a parking lot&#10;&#10;Description automatically generated">
            <a:extLst>
              <a:ext uri="{FF2B5EF4-FFF2-40B4-BE49-F238E27FC236}">
                <a16:creationId xmlns:a16="http://schemas.microsoft.com/office/drawing/2014/main" id="{BD5BA46D-2AB4-4F30-8366-CBB94A6C0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79" b="1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2A71B1-D7B9-4F5E-8D3F-A375B54C8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05" y="3217706"/>
            <a:ext cx="5907023" cy="16919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I Also Love Working </a:t>
            </a:r>
            <a:r>
              <a:rPr lang="en-US" altLang="zh-CN" dirty="0"/>
              <a:t>On My EVO!</a:t>
            </a:r>
            <a:endParaRPr lang="en-US" dirty="0"/>
          </a:p>
        </p:txBody>
      </p:sp>
      <p:sp>
        <p:nvSpPr>
          <p:cNvPr id="67" name="Rectangle 59">
            <a:extLst>
              <a:ext uri="{FF2B5EF4-FFF2-40B4-BE49-F238E27FC236}">
                <a16:creationId xmlns:a16="http://schemas.microsoft.com/office/drawing/2014/main" id="{AFDFBAB0-D774-43CD-B472-CB9CA585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5536"/>
            <a:ext cx="4653435" cy="4546928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179D4F59-3932-4FFB-86CF-4B61D9BFB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2" r="3186" b="-2"/>
          <a:stretch/>
        </p:blipFill>
        <p:spPr>
          <a:xfrm>
            <a:off x="20" y="1321308"/>
            <a:ext cx="4489684" cy="4215384"/>
          </a:xfrm>
          <a:prstGeom prst="rect">
            <a:avLst/>
          </a:prstGeom>
        </p:spPr>
      </p:pic>
      <p:cxnSp>
        <p:nvCxnSpPr>
          <p:cNvPr id="68" name="Straight Connector 61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57611" y="2374385"/>
            <a:ext cx="5802881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Content Placeholder 54">
            <a:extLst>
              <a:ext uri="{FF2B5EF4-FFF2-40B4-BE49-F238E27FC236}">
                <a16:creationId xmlns:a16="http://schemas.microsoft.com/office/drawing/2014/main" id="{B5A6F14D-9A03-4974-96F0-63582BC9E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8656" y="2535234"/>
            <a:ext cx="5907024" cy="3333857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0" name="Rectangle 63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13FE3A5F-F186-4E4F-9F0D-9B64F123A94B}"/>
              </a:ext>
            </a:extLst>
          </p:cNvPr>
          <p:cNvCxnSpPr/>
          <p:nvPr/>
        </p:nvCxnSpPr>
        <p:spPr>
          <a:xfrm flipV="1">
            <a:off x="8259051" y="1407695"/>
            <a:ext cx="692444" cy="565484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F06FD3C-D36A-4AC3-A6AC-DC8B31E2F894}"/>
              </a:ext>
            </a:extLst>
          </p:cNvPr>
          <p:cNvSpPr txBox="1"/>
          <p:nvPr/>
        </p:nvSpPr>
        <p:spPr>
          <a:xfrm>
            <a:off x="8993975" y="1230238"/>
            <a:ext cx="238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she is</a:t>
            </a:r>
          </a:p>
        </p:txBody>
      </p:sp>
    </p:spTree>
    <p:extLst>
      <p:ext uri="{BB962C8B-B14F-4D97-AF65-F5344CB8AC3E}">
        <p14:creationId xmlns:p14="http://schemas.microsoft.com/office/powerpoint/2010/main" val="1704861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64818-BB4B-477B-8BD9-7A6680D75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351381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MSOE Hydraulic Training Stand (Solid</a:t>
            </a:r>
            <a:r>
              <a:rPr lang="en-US" altLang="zh-CN" dirty="0"/>
              <a:t>W</a:t>
            </a:r>
            <a:r>
              <a:rPr lang="en-US" dirty="0"/>
              <a:t>orks/ANSYS)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7297678-E283-4817-9B3E-4AB2377239B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814" y="2088464"/>
            <a:ext cx="6426309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614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F2AA2-DFF2-4B91-8306-BB4C807B7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Ultra-sonic Air Bearing Levitation Force Simulation(ANSYS)</a:t>
            </a:r>
          </a:p>
        </p:txBody>
      </p:sp>
      <p:pic>
        <p:nvPicPr>
          <p:cNvPr id="4" name="A _ Transient Structural - Mechanical [ANSYS Academic Teaching Introductory] 2018_11_16 15_39_09">
            <a:hlinkClick r:id="" action="ppaction://media"/>
            <a:extLst>
              <a:ext uri="{FF2B5EF4-FFF2-40B4-BE49-F238E27FC236}">
                <a16:creationId xmlns:a16="http://schemas.microsoft.com/office/drawing/2014/main" id="{D80E1CCA-98D7-47C5-A2ED-BA05054491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6598" y="2108200"/>
            <a:ext cx="7079130" cy="3760788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C6272407-88FE-40BF-AB58-3C32E43AAE20}"/>
              </a:ext>
            </a:extLst>
          </p:cNvPr>
          <p:cNvSpPr/>
          <p:nvPr/>
        </p:nvSpPr>
        <p:spPr>
          <a:xfrm>
            <a:off x="1816768" y="6015790"/>
            <a:ext cx="673769" cy="252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184386-03C8-4BF5-A869-C39F7F0EB2FA}"/>
              </a:ext>
            </a:extLst>
          </p:cNvPr>
          <p:cNvSpPr txBox="1"/>
          <p:nvPr/>
        </p:nvSpPr>
        <p:spPr>
          <a:xfrm>
            <a:off x="565484" y="5920762"/>
            <a:ext cx="134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to Play</a:t>
            </a:r>
          </a:p>
        </p:txBody>
      </p:sp>
    </p:spTree>
    <p:extLst>
      <p:ext uri="{BB962C8B-B14F-4D97-AF65-F5344CB8AC3E}">
        <p14:creationId xmlns:p14="http://schemas.microsoft.com/office/powerpoint/2010/main" val="1604841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6919D-C938-4DFC-8F30-56A1EDC14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CFD For Additive Manufacturing Powder Nozzle (ANSYS)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D48340B-9D40-4DB4-B4A6-A066CE8A8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8209" y="2108200"/>
            <a:ext cx="6755907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185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1FA35-D2DB-41C7-BF97-B6E45C17B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FEA on Aircraft Panel Under Load(ANSYS)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461870-29E7-4974-9B82-528DA257F10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9034" y="2108200"/>
            <a:ext cx="5210925" cy="3322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94F72F6C-1897-4F2F-80AD-8E8F04BD7F50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177" y="2108200"/>
            <a:ext cx="5393092" cy="33222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97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58568-EBE6-49E8-AD45-993FB1EFF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633509" cy="1450757"/>
          </a:xfrm>
        </p:spPr>
        <p:txBody>
          <a:bodyPr>
            <a:noAutofit/>
          </a:bodyPr>
          <a:lstStyle/>
          <a:p>
            <a:r>
              <a:rPr lang="en-US" sz="4400" dirty="0"/>
              <a:t>Cable-driven Robot (SolidWorks/ANSYS/Rapid Prototyping/CNC)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8683909-706C-4999-92C2-87747E1CADC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31" y="2009524"/>
            <a:ext cx="4487949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ableBOT">
            <a:hlinkClick r:id="" action="ppaction://media"/>
            <a:extLst>
              <a:ext uri="{FF2B5EF4-FFF2-40B4-BE49-F238E27FC236}">
                <a16:creationId xmlns:a16="http://schemas.microsoft.com/office/drawing/2014/main" id="{A92860EC-B4CA-4B50-9208-1F83A6A866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37127" y="1961398"/>
            <a:ext cx="7052929" cy="396727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880A1761-D22C-4DB3-8CEE-2366FD7AD1CA}"/>
              </a:ext>
            </a:extLst>
          </p:cNvPr>
          <p:cNvSpPr/>
          <p:nvPr/>
        </p:nvSpPr>
        <p:spPr>
          <a:xfrm>
            <a:off x="4375654" y="6060902"/>
            <a:ext cx="673769" cy="2526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150AF8-7197-4F5D-BD3C-840F8F83963C}"/>
              </a:ext>
            </a:extLst>
          </p:cNvPr>
          <p:cNvSpPr txBox="1"/>
          <p:nvPr/>
        </p:nvSpPr>
        <p:spPr>
          <a:xfrm>
            <a:off x="3028117" y="5984141"/>
            <a:ext cx="134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to Play</a:t>
            </a:r>
          </a:p>
        </p:txBody>
      </p:sp>
    </p:spTree>
    <p:extLst>
      <p:ext uri="{BB962C8B-B14F-4D97-AF65-F5344CB8AC3E}">
        <p14:creationId xmlns:p14="http://schemas.microsoft.com/office/powerpoint/2010/main" val="213611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B09842-CCD9-4A8F-BFDC-2CB1EC466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Designed more than 20 vibratory conveyors and feeders. Unfortunately, they cannot be shown due to NDA.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1950F1-DD46-462A-B123-FFDE642F8B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47296-A749-4A6D-AD87-352D57DED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Vibratory Feeder (Inventor/ANSYS)</a:t>
            </a:r>
          </a:p>
        </p:txBody>
      </p:sp>
      <p:pic>
        <p:nvPicPr>
          <p:cNvPr id="5" name="Content Placeholder 4" descr="A picture containing indoor, ceiling, table, truck&#10;&#10;Description automatically generated">
            <a:extLst>
              <a:ext uri="{FF2B5EF4-FFF2-40B4-BE49-F238E27FC236}">
                <a16:creationId xmlns:a16="http://schemas.microsoft.com/office/drawing/2014/main" id="{0A53CB4E-E942-40C6-8645-C8D1A09954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971" y="2108200"/>
            <a:ext cx="5014384" cy="3760788"/>
          </a:xfrm>
        </p:spPr>
      </p:pic>
    </p:spTree>
    <p:extLst>
      <p:ext uri="{BB962C8B-B14F-4D97-AF65-F5344CB8AC3E}">
        <p14:creationId xmlns:p14="http://schemas.microsoft.com/office/powerpoint/2010/main" val="2472421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8168-AE08-408D-B6BF-F5A1490BF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Vibratory Conveyor (Inventor/ANSYS)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E9B0E8C-B4AB-45AC-A6F9-DCFFCAB94B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81" y="2044700"/>
            <a:ext cx="5786599" cy="3760788"/>
          </a:xfrm>
        </p:spPr>
      </p:pic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CB46420-A21F-43D4-A1D9-EEEFD4C5A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2044700"/>
            <a:ext cx="5783257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53597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441"/>
      </a:dk2>
      <a:lt2>
        <a:srgbClr val="E4E8E2"/>
      </a:lt2>
      <a:accent1>
        <a:srgbClr val="A43BD5"/>
      </a:accent1>
      <a:accent2>
        <a:srgbClr val="6945CB"/>
      </a:accent2>
      <a:accent3>
        <a:srgbClr val="3B52D5"/>
      </a:accent3>
      <a:accent4>
        <a:srgbClr val="2980C3"/>
      </a:accent4>
      <a:accent5>
        <a:srgbClr val="32B4B6"/>
      </a:accent5>
      <a:accent6>
        <a:srgbClr val="27B97F"/>
      </a:accent6>
      <a:hlink>
        <a:srgbClr val="368EA2"/>
      </a:hlink>
      <a:folHlink>
        <a:srgbClr val="7F7F7F"/>
      </a:folHlink>
    </a:clrScheme>
    <a:fontScheme name="Retrospect">
      <a:majorFont>
        <a:latin typeface="Garamond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118</Words>
  <Application>Microsoft Office PowerPoint</Application>
  <PresentationFormat>Widescreen</PresentationFormat>
  <Paragraphs>16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RetrospectVTI</vt:lpstr>
      <vt:lpstr>PORTFOLIO-HONGHE QI</vt:lpstr>
      <vt:lpstr>MSOE Hydraulic Training Stand (SolidWorks/ANSYS)</vt:lpstr>
      <vt:lpstr>Ultra-sonic Air Bearing Levitation Force Simulation(ANSYS)</vt:lpstr>
      <vt:lpstr>CFD For Additive Manufacturing Powder Nozzle (ANSYS)</vt:lpstr>
      <vt:lpstr>FEA on Aircraft Panel Under Load(ANSYS)</vt:lpstr>
      <vt:lpstr>Cable-driven Robot (SolidWorks/ANSYS/Rapid Prototyping/CNC)</vt:lpstr>
      <vt:lpstr>Designed more than 20 vibratory conveyors and feeders. Unfortunately, they cannot be shown due to NDA.</vt:lpstr>
      <vt:lpstr>Vibratory Feeder (Inventor/ANSYS)</vt:lpstr>
      <vt:lpstr>Vibratory Conveyor (Inventor/ANSYS)</vt:lpstr>
      <vt:lpstr>I Also Love Working On My EVO!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PORTFOLIO-HONGHE QI</dc:title>
  <dc:creator>Admin QC</dc:creator>
  <cp:lastModifiedBy>Admin QC</cp:lastModifiedBy>
  <cp:revision>1</cp:revision>
  <dcterms:created xsi:type="dcterms:W3CDTF">2019-11-14T05:12:41Z</dcterms:created>
  <dcterms:modified xsi:type="dcterms:W3CDTF">2019-11-14T05:14:17Z</dcterms:modified>
</cp:coreProperties>
</file>